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needfinding report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c48f3de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c48f3de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one of the insights from our findings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Food enthusiasts are picky about both what they choose from a menu how they go about choosing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identified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need a way to easily combine restaurant recommendations, fan favorites, and personal preferences all into 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c48f3de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c48f3de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another insight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Restaurant recommendations are valued, but customers may be skeptical of them because of bias behind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identified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want to receive personalized expert recommendations in a transparent and objective way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c48f3de9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c48f3de9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next is jason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recruited because I know him and vaguely knew he had a lot of allergies, so set up interview between him and faith so no bias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extreme user as he has to pay a lot more attention to what restaurants he goes to and what he eats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interview at Tresidder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c48f3de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c48f3de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c48f3de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c48f3de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dislikes talking about all his allergens when going to restaurants because it's like a confrontation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likes food stalls because they highlight the food you can see the food you're getting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same note, tends to order food that have pictures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likes being experimental with new restaurants but still sticks to familiar dishes because of fear of allergic reactions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c48f3de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c48f3de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one of the insights from our findings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with dietary restrictions may want to explore new foods but feel uncomfortable doing so, especially when needing to confront a waiter about their needs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identified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want to feel confident exploring new foods and be able to easily access information about the menu items.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c48f3de9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c48f3de9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another insight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Pictures and visuals play a large role in a customer’s decision-making process when selecting what to eat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identified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want to make informed choices that will guarantee satisfaction with their menu choices.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c48f3de9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c48f3de9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domain expert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as mentioned, guiding questions were kind of different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learn more about how the restaurant decides what goes on their menu and their point of view on how customers usually order food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c48f3de9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c48f3de9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domain expert was gustavo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assistant general manager at Gott's Roadside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recruited by calling restaurants in the area and asking if a manager or restaurant owner is available for interview, and Gott's responded 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- 30 min interview with him at outside seating at Gott's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c48f3de9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c48f3de9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c48f3de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c48f3d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seniors/coterming in CS on HCI track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48f3de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48f3de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menu remained the same for 2 years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when asked for recommendations from customers, they try to customize the recommendations by asking what they like and usually order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also offer them samples of menu items which he thinks is a good way to keep customers happy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feels a strong sense of responsibility for the customer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c48f3de9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c48f3de9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key insight from interview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in the food service industry feel a strong sense of responsibility for the customer’s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need identified was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Employees want comprehensive guidelines and feedback to ensure positive customer experiences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c48f3de9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c48f3de9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putting it altogether, key learnings were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when it comes to deciding what dish to eat, customers weight a lot of different factors e.g. own preferences, pictures of the food, reviews,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dining is an experience that involves more than just the taste of the food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like transparency but also personalization when it comes to dish recommendations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people normally value discovery and exploration when it comes to eating, though sometimes there are barriers to that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digital tools like yelp, instagram, eater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c48f3de9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c48f3de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continue interviewing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synthesizing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narrow down problem domain within dining experiences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define specific problem statements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c48f3de9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c48f3de9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48f3de9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48f3de9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c48f3de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c48f3de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about project - domain selection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first came up with these 3 main questions: what is an everyday struggle we face? is this a universal experience? can it be fixed?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talking about lots of different ideas, got to restaurant experiences &amp; how we and a lot of people we know have trouble deciding where to eat and what to eat at restaurants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was interested so decided on the domain eating, specifically focusing on restaurant &amp; food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c48f3de9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c48f3de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for interviewees, since we’re interested in seeing if this is a problem a lot of people face,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everyday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diversity in age, gender, occupation,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perspective of people with allergies/dietary restrictions b/c have be more careful when selecting where and what to eat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c48f3de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c48f3de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these are participants we found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first interview was with 2 people, couple living in Palo Alto and are about 50 y/o, chose because everyday people and diverse age, gender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Second was a stanford student named jason from cupertino, chose because also everyday person but has a lot of allergies which makes him our extreme user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last wanted to choose a domain expert gustavo who’s the assistant general manager at gott’s roadside at t&amp;c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c48f3de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c48f3de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guiding questions for everyday people and domain expert were kind of different so first go through everything about interviews with everyday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for guiding questions want to know typical dining experience at restaurants, how decide where to eat and what dishes to order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c48f3de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c48f3de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first interview ophny and jenna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recruited by going around t&amp;c and asking people who were eating if they wanted to interview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found this couple eating poke house outside at a table and had 40 min interview with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compensation for all was telling them we'll follow up on project progress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c48f3de9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c48f3de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c48f3de9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c48f3de9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really big into food and the whole dining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read eater everywhere they go; eater food news and dining guides website; mentioned being disappointed by other online review sites before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trust restaurant recommendations a lot but still always skeptical about the recommendations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feel adventurous about trying new restaurants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